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8" r:id="rId3"/>
    <p:sldId id="295" r:id="rId4"/>
    <p:sldId id="274" r:id="rId5"/>
    <p:sldId id="275" r:id="rId6"/>
    <p:sldId id="279" r:id="rId7"/>
    <p:sldId id="280" r:id="rId8"/>
    <p:sldId id="289" r:id="rId9"/>
    <p:sldId id="292" r:id="rId10"/>
    <p:sldId id="294" r:id="rId11"/>
    <p:sldId id="293" r:id="rId12"/>
    <p:sldId id="290" r:id="rId13"/>
    <p:sldId id="291" r:id="rId14"/>
    <p:sldId id="276" r:id="rId15"/>
    <p:sldId id="281" r:id="rId16"/>
    <p:sldId id="277" r:id="rId17"/>
    <p:sldId id="271" r:id="rId18"/>
    <p:sldId id="268" r:id="rId19"/>
    <p:sldId id="269" r:id="rId20"/>
    <p:sldId id="284" r:id="rId21"/>
    <p:sldId id="272" r:id="rId22"/>
    <p:sldId id="270" r:id="rId23"/>
    <p:sldId id="285" r:id="rId24"/>
    <p:sldId id="258" r:id="rId25"/>
    <p:sldId id="260" r:id="rId26"/>
    <p:sldId id="261" r:id="rId27"/>
    <p:sldId id="262" r:id="rId28"/>
    <p:sldId id="264" r:id="rId29"/>
    <p:sldId id="283" r:id="rId30"/>
    <p:sldId id="266" r:id="rId31"/>
    <p:sldId id="282" r:id="rId32"/>
    <p:sldId id="273" r:id="rId33"/>
    <p:sldId id="288" r:id="rId34"/>
    <p:sldId id="287" r:id="rId35"/>
    <p:sldId id="263" r:id="rId36"/>
    <p:sldId id="286" r:id="rId37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-1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58DE7-97FA-4647-959C-7A25B81A8B04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BE6D-DDFC-4801-9B11-554FF914530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8647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DBE6D-DDFC-4801-9B11-554FF914530B}" type="slidenum">
              <a:rPr lang="en-PK" smtClean="0"/>
              <a:t>21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9639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D709-CF3D-4B8F-BD5C-1F5D18D81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4F575-0A9F-491E-B925-828FA8AFE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46404-1BB2-45BB-B8F8-670B9DE9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48A93-8CBF-488B-9B48-A48B5D4C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AA80-5865-4F03-BE37-31B4223F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1263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B281-3679-44AB-A047-16C9F967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D2EBF-E528-4DC7-9007-73CF7AA90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DEA9A-8FDF-4328-8B22-77F0B399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881F9-B6A6-44AA-B3F9-9F851AFA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8833F-CDF3-4CDC-91D1-AC6E867E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2724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3C465-35C6-4E50-B53D-EA4FC5A79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AFBEA-6DFD-408B-B5AB-CFDBD2B9E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AC57E-FD45-4DAD-B787-79359747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374DC-7FD6-45B3-B5E5-DB850A5A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B36B9-4245-4F33-98E9-CBCB4BEA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7411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77EC-C383-4F3E-A064-A7FDD805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AA72-32C7-4DBF-AB62-F0EC4C864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4FAFA-F58C-4976-AF1A-620A8D66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8C7A-4378-49E8-8496-13D0D19D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5F6E7-BF15-4732-9411-21D86505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0587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7DF9C-4CF3-41FE-B086-61D6207CA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4FD57-A0AE-4D88-962B-1CE556248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332E1-D7A8-46AF-BF32-4A7DD1F7D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0CA57-644F-403D-86AC-D575E4DC8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8A41-9F11-43A7-A73C-096F9640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3882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DCF4-655B-4938-8C2B-66F4D669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8FB8-8D46-439D-9E9B-C7964BD2E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509AF-0B3D-4BF8-B34D-DE520FF7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B591A-C572-465D-961C-9A74CEF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D51F2-AC9B-4DD0-9202-790B6AF1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38E72-A6DD-4D61-81F9-8D8C9290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69887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4439-FBF9-42DE-9AE8-5BDD7D96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2DAA1-AF9D-4AB9-8D24-AEDF83AB0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07AF2-3123-45FC-8473-2EA6A7DC8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394FC-C161-433D-A55D-0CC86DC8D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1E62F-D611-4571-8390-8BDD94577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6C837-C21B-4E0D-AED9-6F5764F6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BAFEC-E8A3-4EED-9627-EBFFD5FF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1D852-1AF4-4DE5-9DE1-A4B3D787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1217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E3FB9-EB5A-4D86-804E-A0294FE2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CF0B9-8DC9-47E4-8797-58D07054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9731-3E26-4B9E-991A-BF6477C3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72545-C179-4842-8732-0AB870F8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9835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E2D69-24EB-4D62-8D05-EEB26C05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08E0C-244B-44F1-B841-8049091B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6DDB2-2A0A-4977-8F66-3B845002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8537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AABC-B212-40D1-82B1-071C17F7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58749-728F-491B-B961-7D31335E0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E120-70F0-4ED9-B0DD-EBD154EE3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AC777-9B2C-44C2-8C41-06461DDA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1A763-9AEE-40F2-B8CB-D87CA11D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F83C5-1DB4-470E-B338-3C09EBD7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4879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CF12-7212-4C3A-97D2-69E84F68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1BB4A-4F45-4699-921A-E8C90A296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04FCF-0A0B-439C-BEB0-DD715C05D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191DD-7F6C-482C-A62F-D9103064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422CC-6666-4265-99AE-D6BD621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ABD9C-446C-4024-B9EA-12F0AF3B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6289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A0111-07C0-4BA5-BB0E-051DC559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D36C7-B3CF-4CB7-BBAA-84C9431E2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94AB1-CA0C-4851-9C7B-3D81C0C89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9FD4E-ADA5-4053-B9D7-5E98C3943998}" type="datetimeFigureOut">
              <a:rPr lang="en-PK" smtClean="0"/>
              <a:t>03/12/2020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242C-DC80-48AC-857E-FC9C68D76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91DCA-1B06-4B1E-8FB9-CF342A092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54661-C9C4-4636-A34E-4AF9854B8B2F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625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29C8-2844-4BFC-BD15-2138CF64A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170" y="1854201"/>
            <a:ext cx="8969829" cy="1655762"/>
          </a:xfrm>
        </p:spPr>
        <p:txBody>
          <a:bodyPr/>
          <a:lstStyle/>
          <a:p>
            <a:r>
              <a:rPr lang="en-US" dirty="0"/>
              <a:t>SCULPTURAL RELIEF ART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B103F-0693-4103-A689-831FF8F4D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TYPES OF SCULPTURE IN RELIEF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3026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6E0E3E-C0A8-48CB-8693-179F6F193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90" y="-177936"/>
            <a:ext cx="10151707" cy="67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6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5222BF-D1FA-438B-BC34-57F46C9F1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9833" y="479068"/>
            <a:ext cx="3619500" cy="3343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B3A273-7D1D-4D05-994C-EEEB338A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" y="3207"/>
            <a:ext cx="79152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CC2F56-FDAA-412E-AFAA-760D03587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319" y="89994"/>
            <a:ext cx="4070660" cy="608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0B7587-D2B3-4735-9FE3-1840F4062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649" y="755780"/>
            <a:ext cx="7515310" cy="56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07D25-F7EA-492F-940A-9F0A8D0E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Relief  2D 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4C905-5EF4-4BE7-9BAE-F916601F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surface/above </a:t>
            </a:r>
          </a:p>
          <a:p>
            <a:r>
              <a:rPr lang="en-US" dirty="0"/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 a low relief, or bas-relief (basso-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relievo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), the design projects only slightly from the ground and there is little or no undercutting of outlines</a:t>
            </a:r>
            <a:endParaRPr lang="en-US" dirty="0"/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3805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D7BB6-0B47-40DC-9199-8CCB2EA36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716" y="261257"/>
            <a:ext cx="7983409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4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05D326-714F-40BD-B6FF-C3AA45E86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332" y="625152"/>
            <a:ext cx="9504685" cy="4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70F31C-6C29-4FDD-9FAD-088F606E9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449" y="19331"/>
            <a:ext cx="10317988" cy="6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80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C79351-DA41-4750-875B-E92250D88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422" y="307910"/>
            <a:ext cx="8493156" cy="60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2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921E20-68BD-42DA-99F7-2C6D7D867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21" y="261257"/>
            <a:ext cx="7828305" cy="6465482"/>
          </a:xfrm>
        </p:spPr>
      </p:pic>
    </p:spTree>
    <p:extLst>
      <p:ext uri="{BB962C8B-B14F-4D97-AF65-F5344CB8AC3E}">
        <p14:creationId xmlns:p14="http://schemas.microsoft.com/office/powerpoint/2010/main" val="237670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AC90-D255-4CE0-9D37-08A4B0A5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RELIEF?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2A58-343A-48DD-89A9-DEC16D1F8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Relief is a type of sculpture which is developed on two dimensional surface.</a:t>
            </a:r>
          </a:p>
          <a:p>
            <a:r>
              <a:rPr lang="en-US" dirty="0"/>
              <a:t>Relief is a sculptural technique where the sculpted elements remain attached to a solid background of the same material.</a:t>
            </a:r>
          </a:p>
          <a:p>
            <a:r>
              <a:rPr lang="en-US" dirty="0"/>
              <a:t>It is supported by a wall as compare to a 3D OR SCULPTURE IN ROUND. </a:t>
            </a:r>
          </a:p>
          <a:p>
            <a:r>
              <a:rPr lang="en-US" dirty="0"/>
              <a:t>It is considered a sculptural art due to its 3D volume or thickness.</a:t>
            </a:r>
          </a:p>
          <a:p>
            <a:r>
              <a:rPr lang="en-US" dirty="0"/>
              <a:t>You will understand it more well while experiencing.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36519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25DF05-DB82-40A0-B71F-C7ED84E4C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269" y="559837"/>
            <a:ext cx="8682834" cy="56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F27C-8C6A-4B7D-95DA-24E671F4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 Relief 2D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113A-057C-4CDE-90A7-0DDB848C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Above the surface</a:t>
            </a:r>
          </a:p>
          <a:p>
            <a:r>
              <a:rPr lang="en-US" dirty="0"/>
              <a:t>Bas relief is an artistic technique that involves lightly carving a design into a surface. Most coins have images stamped on them in bas relief. In general, relief makes an artwork look like the picture is raised up from a flat background. There are two types of relief, high and low — or bas — relief.</a:t>
            </a:r>
          </a:p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03079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DDA6D-366D-4E2A-BA80-8A76CC8E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39" y="111760"/>
            <a:ext cx="10080341" cy="66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D4D2CC-E08B-42CE-B598-D07DE81DB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755" y="74596"/>
            <a:ext cx="6708808" cy="67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1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190BA0-8E04-4347-8FAC-8B18E2BEF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226" y="50460"/>
            <a:ext cx="10194889" cy="67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6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98B37-D525-44C9-8274-427A8D46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95" y="56169"/>
            <a:ext cx="5047860" cy="67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13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60725-EE3C-4D70-BAED-48DC698DF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149428"/>
            <a:ext cx="5299788" cy="65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9C874-9C3A-4E86-AA68-7E8B1356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19" y="905068"/>
            <a:ext cx="10418843" cy="5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5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7F4BD-1774-426D-8540-DB072F81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922" y="230197"/>
            <a:ext cx="5299787" cy="70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5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0A12DB-8B42-4541-8C4D-FB4FCB1B9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520" y="143357"/>
            <a:ext cx="8505978" cy="65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80DED-B056-4F6A-A891-DF5CB82E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BFFC45-63FA-4C41-8352-2742586203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58605"/>
              </p:ext>
            </p:extLst>
          </p:nvPr>
        </p:nvGraphicFramePr>
        <p:xfrm>
          <a:off x="2696547" y="2024743"/>
          <a:ext cx="3872204" cy="3629608"/>
        </p:xfrm>
        <a:graphic>
          <a:graphicData uri="http://schemas.openxmlformats.org/drawingml/2006/table">
            <a:tbl>
              <a:tblPr/>
              <a:tblGrid>
                <a:gridCol w="3872204">
                  <a:extLst>
                    <a:ext uri="{9D8B030D-6E8A-4147-A177-3AD203B41FA5}">
                      <a16:colId xmlns:a16="http://schemas.microsoft.com/office/drawing/2014/main" val="217153579"/>
                    </a:ext>
                  </a:extLst>
                </a:gridCol>
              </a:tblGrid>
              <a:tr h="3629608">
                <a:tc>
                  <a:txBody>
                    <a:bodyPr/>
                    <a:lstStyle/>
                    <a:p>
                      <a:endParaRPr lang="en-PK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608047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0759C3-71A6-4149-807B-81778C02F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83153"/>
              </p:ext>
            </p:extLst>
          </p:nvPr>
        </p:nvGraphicFramePr>
        <p:xfrm>
          <a:off x="2032000" y="719666"/>
          <a:ext cx="81280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883334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41787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512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Sculpture in round </a:t>
                      </a:r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Sculpture in relief </a:t>
                      </a:r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93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3D </a:t>
                      </a:r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2D     and 2D&amp;3D </a:t>
                      </a:r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061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Not supported , independent form </a:t>
                      </a:r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Elements are supported with back ground </a:t>
                      </a:r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561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According to thickness you achieve level </a:t>
                      </a:r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73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 types </a:t>
                      </a:r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11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0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 : stone, wood paper, paper </a:t>
                      </a:r>
                      <a:r>
                        <a:rPr lang="en-US" dirty="0" err="1"/>
                        <a:t>matche</a:t>
                      </a:r>
                      <a:r>
                        <a:rPr lang="en-US" dirty="0"/>
                        <a:t>, metal, fiber, plaster, glass </a:t>
                      </a:r>
                      <a:r>
                        <a:rPr lang="en-US" dirty="0" err="1"/>
                        <a:t>etccccc</a:t>
                      </a:r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90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922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292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996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D83505-B549-48B0-9811-11CB9D878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318" y="13299"/>
            <a:ext cx="4450702" cy="67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2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7A21F7-0D75-4313-96A5-1D5E4831C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4" y="307910"/>
            <a:ext cx="8864599" cy="58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6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FD8C-78CA-4D86-A533-2E488BA8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Alto Relief 2D+3D</a:t>
            </a:r>
            <a:endParaRPr lang="en-P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98D97-6B8E-494A-8F94-0388FB3AE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sculpture with significant projection from its background. </a:t>
            </a:r>
          </a:p>
          <a:p>
            <a:r>
              <a:rPr lang="en-US" dirty="0"/>
              <a:t>A 5% to 25% of  the design will be mold in 3D sculpture in round, attached from the support but not supported with it.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716632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B75710-39F8-4017-920C-5ADC48D63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025" y="65314"/>
            <a:ext cx="8481159" cy="67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6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18BCD-4B2B-47AC-BB8E-76E64195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89" y="158620"/>
            <a:ext cx="8469089" cy="63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8443FE-E789-4361-88A7-449AAA072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318" y="77770"/>
            <a:ext cx="4488025" cy="67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30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A0D742-59CF-448A-AB4B-0EFD74E01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670" y="142790"/>
            <a:ext cx="6802016" cy="68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5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0753-00F8-48B6-A9AA-6F208C09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sculpture in relief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EBE76-DBC9-4370-8769-74114E909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Engravings/Etchings</a:t>
            </a:r>
          </a:p>
          <a:p>
            <a:r>
              <a:rPr lang="en-US" dirty="0"/>
              <a:t>Sunken relief </a:t>
            </a:r>
          </a:p>
          <a:p>
            <a:r>
              <a:rPr lang="en-US" dirty="0"/>
              <a:t>Low relief</a:t>
            </a:r>
          </a:p>
          <a:p>
            <a:r>
              <a:rPr lang="en-US" dirty="0"/>
              <a:t>Bas relief</a:t>
            </a:r>
          </a:p>
          <a:p>
            <a:r>
              <a:rPr lang="en-US" dirty="0"/>
              <a:t>Alto relief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60448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5A41-A7D8-4532-9564-5E9B1D4F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Engravings</a:t>
            </a:r>
            <a:endParaRPr lang="en-PK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3D3C98-D5FB-4DA1-A2FB-600555B50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796" y="2196497"/>
            <a:ext cx="5225726" cy="38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9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9FE8B0-C425-4B94-B72B-436514E7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62" y="233266"/>
            <a:ext cx="9830011" cy="65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0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D39CC1-35EF-4903-A9AD-2410B3ECA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673" y="76490"/>
            <a:ext cx="8640148" cy="60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0CF5-FD8E-4128-96A8-A6D7097B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Sunken Relief/ intaglio </a:t>
            </a:r>
            <a:br>
              <a:rPr lang="en-US" dirty="0"/>
            </a:br>
            <a:r>
              <a:rPr lang="en-US" dirty="0"/>
              <a:t>sunk…below the surface 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C6705-E611-4467-8FBC-F3CDB68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Sunken-relief, also known as intaglio or hollow-relief, describes an image that is carved into a flat surface, with the images usually mostly linear in nature.</a:t>
            </a:r>
          </a:p>
          <a:p>
            <a:r>
              <a:rPr lang="en-US" dirty="0"/>
              <a:t>Below the surface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37229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165F-4C23-4FE5-806D-A4BC5A26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1F77BE-1772-47A0-89CD-CEF1D9F6A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65" y="142149"/>
            <a:ext cx="10438758" cy="58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340</Words>
  <Application>Microsoft Office PowerPoint</Application>
  <PresentationFormat>Widescreen</PresentationFormat>
  <Paragraphs>37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</vt:lpstr>
      <vt:lpstr>Calibri</vt:lpstr>
      <vt:lpstr>Calibri Light</vt:lpstr>
      <vt:lpstr>Office Theme</vt:lpstr>
      <vt:lpstr>SCULPTURAL RELIEF ART</vt:lpstr>
      <vt:lpstr>WHAT IS RELIEF?</vt:lpstr>
      <vt:lpstr>PowerPoint Presentation</vt:lpstr>
      <vt:lpstr>Types of sculpture in relief</vt:lpstr>
      <vt:lpstr>Engravings</vt:lpstr>
      <vt:lpstr>PowerPoint Presentation</vt:lpstr>
      <vt:lpstr>PowerPoint Presentation</vt:lpstr>
      <vt:lpstr>Sunken Relief/ intaglio  sunk…below the surface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Relief  2D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 Relief 2D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Alto Relief 2D+3D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Roohi Jamal</dc:creator>
  <cp:lastModifiedBy>Roohi Jamal</cp:lastModifiedBy>
  <cp:revision>29</cp:revision>
  <dcterms:created xsi:type="dcterms:W3CDTF">2020-12-02T17:06:22Z</dcterms:created>
  <dcterms:modified xsi:type="dcterms:W3CDTF">2020-12-03T06:39:18Z</dcterms:modified>
</cp:coreProperties>
</file>